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AFDE99-BA7B-4AB1-8583-71FD6B61D6F9}">
          <p14:sldIdLst>
            <p14:sldId id="256"/>
            <p14:sldId id="260"/>
            <p14:sldId id="261"/>
            <p14:sldId id="262"/>
            <p14:sldId id="263"/>
          </p14:sldIdLst>
        </p14:section>
        <p14:section name="Раздел без заголовка" id="{1E125C07-F170-42BD-9696-AEA78A7FDBE0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87B"/>
    <a:srgbClr val="203C66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4" d="100"/>
          <a:sy n="104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648FE-35DA-412D-8EA1-940A44743933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3C2F-1BAC-48BD-A6A0-6712BA97B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1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73C2F-1BAC-48BD-A6A0-6712BA97B6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37922"/>
            <a:ext cx="6734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/>
              <a:t>муниципального образования город Краснодар</a:t>
            </a:r>
          </a:p>
          <a:p>
            <a:pPr algn="ctr"/>
            <a:r>
              <a:rPr lang="ru-RU" sz="1400" b="1" dirty="0" smtClean="0"/>
              <a:t>«Центр - детский </a:t>
            </a:r>
            <a:r>
              <a:rPr lang="ru-RU" sz="1400" b="1" dirty="0"/>
              <a:t>сад </a:t>
            </a:r>
            <a:r>
              <a:rPr lang="ru-RU" sz="1400" b="1" dirty="0" smtClean="0"/>
              <a:t>№ 217»</a:t>
            </a:r>
            <a:endParaRPr lang="ru-RU" sz="1400" b="1" dirty="0"/>
          </a:p>
          <a:p>
            <a:pPr algn="ctr"/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Психологический </a:t>
            </a:r>
            <a:r>
              <a:rPr lang="ru-RU" sz="20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тренинг: 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«Конфликты в системе «воспитатель-родитель» и эффективные способы их разрешения.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94176" y="4714209"/>
            <a:ext cx="635606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Педагог-психолог: </a:t>
            </a:r>
            <a:r>
              <a:rPr lang="ru-RU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Балаян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Армине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Абрамовна</a:t>
            </a:r>
            <a:endParaRPr lang="ru-RU" sz="16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16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4" y="1552167"/>
            <a:ext cx="781378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Соревнование (конкуренция)</a:t>
            </a:r>
            <a: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«Сейчас как упаду на тебя и раздавлю»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6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Избегание (уклонение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«Вон, посмотри, какая там красивая груша»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Компромисс </a:t>
            </a:r>
            <a:b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«Ну, хорошо, откуси половинку, остальное оставь»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16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Присособление</a:t>
            </a: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«Такая. видно, у меня доля тяжкая»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Сотрудничество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«Посмотри на земле тоже есть яблоки…»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Текст слайда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43285"/>
            <a:ext cx="4730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способов выхода из конфликтной ситуации</a:t>
            </a:r>
            <a:endParaRPr lang="ru-RU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4" y="2263216"/>
            <a:ext cx="3022309" cy="17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3" y="629145"/>
            <a:ext cx="78573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Эффективное решение конфликта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Понимание другого- проявлять </a:t>
            </a:r>
            <a:r>
              <a:rPr lang="ru-RU" sz="24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эмпатию</a:t>
            </a: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 собеседнику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Сохранение достоинства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Первому сделать шаг к нормализации отношений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4.Прибегнуть к мнению третьего, авторитетного лица.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2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3" y="629145"/>
            <a:ext cx="774120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Формула мудрого поведения в конфликте</a:t>
            </a:r>
            <a:b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ОПРСТ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О- открытость ума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П- положительное отношение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Р-рациональное мышление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С- сотрудничество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Т- терпимость к людям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60" y="2510970"/>
            <a:ext cx="2665214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3" y="629145"/>
            <a:ext cx="77557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ПРАВИЛА ТРЕХ ПЛЮСОВ</a:t>
            </a:r>
          </a:p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+Улыбка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+Имя собеседника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+Комплимент</a:t>
            </a: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237" y="1596570"/>
            <a:ext cx="4183849" cy="33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3" y="629145"/>
            <a:ext cx="7755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38225"/>
            <a:ext cx="6667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3533" y="629145"/>
            <a:ext cx="77557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629145"/>
            <a:ext cx="7460342" cy="52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48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95</Words>
  <Application>Microsoft Office PowerPoint</Application>
  <PresentationFormat>Экран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Ольга Борисовна</cp:lastModifiedBy>
  <cp:revision>103</cp:revision>
  <dcterms:created xsi:type="dcterms:W3CDTF">2013-11-19T05:52:05Z</dcterms:created>
  <dcterms:modified xsi:type="dcterms:W3CDTF">2022-04-22T05:16:43Z</dcterms:modified>
</cp:coreProperties>
</file>